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35759D"/>
    <a:srgbClr val="35B19D"/>
    <a:srgbClr val="FFFF00"/>
    <a:srgbClr val="B3D3EA"/>
    <a:srgbClr val="78AD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10" autoAdjust="0"/>
    <p:restoredTop sz="95596" autoAdjust="0"/>
  </p:normalViewPr>
  <p:slideViewPr>
    <p:cSldViewPr>
      <p:cViewPr varScale="1">
        <p:scale>
          <a:sx n="51" d="100"/>
          <a:sy n="51" d="100"/>
        </p:scale>
        <p:origin x="-133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0A53B5-4C44-4022-9B95-5861D31FDDB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46D79-FBFD-4069-BEB2-8E1AE8BAB71E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963863"/>
            <a:ext cx="77724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649663"/>
            <a:ext cx="7772400" cy="685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072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715000" y="16764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6764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330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445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53182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2438400"/>
            <a:ext cx="35814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62400" y="2438400"/>
            <a:ext cx="35814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145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934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07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0872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5268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93272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714356"/>
            <a:ext cx="4648200" cy="864096"/>
          </a:xfrm>
        </p:spPr>
        <p:txBody>
          <a:bodyPr/>
          <a:lstStyle/>
          <a:p>
            <a:pPr algn="ctr"/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«Премия Оскар МГЛУ»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alt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04864"/>
            <a:ext cx="4911725" cy="2808312"/>
          </a:xfrm>
        </p:spPr>
        <p:txBody>
          <a:bodyPr/>
          <a:lstStyle/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работу участники 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руппы  КМА № 1«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Victori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Балашова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У.Р.,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Лунева 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В.,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Чурилова 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С.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проекта: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Чилингарян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Николаева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Москва, 2019 год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внимания к проекту не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МГЛУ,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всех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учебных будней, получение прекрасных воспоминаний.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в архив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культурно-массовой деятельности университета еще одно значимое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233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916832"/>
            <a:ext cx="7315200" cy="720080"/>
          </a:xfrm>
        </p:spPr>
        <p:txBody>
          <a:bodyPr/>
          <a:lstStyle/>
          <a:p>
            <a:pPr algn="ctr"/>
            <a:r>
              <a:rPr lang="ru-RU" alt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эффективности реализации </a:t>
            </a:r>
            <a:r>
              <a:rPr lang="ru-RU" alt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780928"/>
            <a:ext cx="7315200" cy="3924672"/>
          </a:xfrm>
        </p:spPr>
        <p:txBody>
          <a:bodyPr/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реализации проекта будет отражена в анкете отзывов, которая включает в себя вопросы зрителям об их впечатлении от мероприятия. Успешность проекта отслеживается по данным заполненных анкет.</a:t>
            </a:r>
          </a:p>
        </p:txBody>
      </p:sp>
    </p:spTree>
    <p:extLst>
      <p:ext uri="{BB962C8B-B14F-4D97-AF65-F5344CB8AC3E}">
        <p14:creationId xmlns="" xmlns:p14="http://schemas.microsoft.com/office/powerpoint/2010/main" val="831854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072" y="1700808"/>
            <a:ext cx="7315200" cy="427931"/>
          </a:xfrm>
        </p:spPr>
        <p:txBody>
          <a:bodyPr/>
          <a:lstStyle/>
          <a:p>
            <a:pPr algn="ctr"/>
            <a:r>
              <a:rPr lang="ru-RU" alt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перспектив дальнейшего развития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492896"/>
            <a:ext cx="3983360" cy="4212704"/>
          </a:xfrm>
        </p:spPr>
        <p:txBody>
          <a:bodyPr/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на ежегодной основе в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МГЛУ и привлечение в активную жизнь университета больше студентов, а также выход на межвузовский уровень.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https://pp.userapi.com/c851428/v851428129/125208/D308ZHDUk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51" y="2708920"/>
            <a:ext cx="4487236" cy="3402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12344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Смета </a:t>
            </a:r>
            <a:r>
              <a:rPr lang="ru-RU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44536044"/>
              </p:ext>
            </p:extLst>
          </p:nvPr>
        </p:nvGraphicFramePr>
        <p:xfrm>
          <a:off x="847725" y="2564905"/>
          <a:ext cx="6460578" cy="3456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132">
                  <a:extLst>
                    <a:ext uri="{9D8B030D-6E8A-4147-A177-3AD203B41FA5}">
                      <a16:colId xmlns="" xmlns:a16="http://schemas.microsoft.com/office/drawing/2014/main" val="1427722580"/>
                    </a:ext>
                  </a:extLst>
                </a:gridCol>
                <a:gridCol w="1615482">
                  <a:extLst>
                    <a:ext uri="{9D8B030D-6E8A-4147-A177-3AD203B41FA5}">
                      <a16:colId xmlns="" xmlns:a16="http://schemas.microsoft.com/office/drawing/2014/main" val="2504468056"/>
                    </a:ext>
                  </a:extLst>
                </a:gridCol>
                <a:gridCol w="1615482">
                  <a:extLst>
                    <a:ext uri="{9D8B030D-6E8A-4147-A177-3AD203B41FA5}">
                      <a16:colId xmlns="" xmlns:a16="http://schemas.microsoft.com/office/drawing/2014/main" val="2226525308"/>
                    </a:ext>
                  </a:extLst>
                </a:gridCol>
                <a:gridCol w="1615482">
                  <a:extLst>
                    <a:ext uri="{9D8B030D-6E8A-4147-A177-3AD203B41FA5}">
                      <a16:colId xmlns="" xmlns:a16="http://schemas.microsoft.com/office/drawing/2014/main" val="3759193290"/>
                    </a:ext>
                  </a:extLst>
                </a:gridCol>
              </a:tblGrid>
              <a:tr h="3339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Стоимость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Сумма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41847461"/>
                  </a:ext>
                </a:extLst>
              </a:tr>
              <a:tr h="1048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Главный приз (статуэтка «Оскар»)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шт.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569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4552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76281225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 (1,2,3 степени)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 шт.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198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95355281"/>
                  </a:ext>
                </a:extLst>
              </a:tr>
              <a:tr h="1048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Призы-сувениры для всех участников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 шт.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руб.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2500 руб. 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37411649"/>
                  </a:ext>
                </a:extLst>
              </a:tr>
              <a:tr h="3339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7250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1258791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25202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0532" name="Picture 4" descr="https://blog.n11.com/wp-content/uploads/2017/01/oscar-768x7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60945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676401"/>
            <a:ext cx="7315200" cy="312440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438400"/>
            <a:ext cx="8375848" cy="4267200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самых популярных способов проведения досуга сегодня является просмотр фильмов и сериалов в Интернете или по телевизору.</a:t>
            </a:r>
          </a:p>
          <a:p>
            <a:pPr algn="just"/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«Премия Оскар МГЛУ», является актуальной возможностью провести свободное время с пользой и интересом в стенах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университета.Данный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поможет создать в университете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студенческого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кино,которое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 является популярным среди современной молодёжи.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pp.userapi.com/c851428/v851428129/1251f5/GJRHGOrt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714884"/>
            <a:ext cx="3249480" cy="180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05754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7315200" cy="715963"/>
          </a:xfrm>
        </p:spPr>
        <p:txBody>
          <a:bodyPr/>
          <a:lstStyle/>
          <a:p>
            <a:pPr algn="ctr"/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392363"/>
            <a:ext cx="7315200" cy="4313237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мероприятий творческого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 в области кинематографа,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помогли бы выявить студентов с креативным мышлением, способных на создание новых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опрос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357562"/>
            <a:ext cx="3214710" cy="3214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43787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7315200" cy="715963"/>
          </a:xfrm>
        </p:spPr>
        <p:txBody>
          <a:bodyPr/>
          <a:lstStyle/>
          <a:p>
            <a:pPr algn="ctr"/>
            <a:r>
              <a:rPr lang="ru-RU" alt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416771"/>
            <a:ext cx="3551312" cy="4288829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туденты университета, обучающиеся на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в магистратуре.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pp.userapi.com/c849328/v849328259/1a1482/2Q3_EA2En2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265014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39491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412776"/>
            <a:ext cx="7315200" cy="79208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04865"/>
            <a:ext cx="7315200" cy="4500735"/>
          </a:xfrm>
        </p:spPr>
        <p:txBody>
          <a:bodyPr/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Цель-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демонстрирование артистических способностей студентов, а также просвещение их в области культуры отечественного и зарубежного кинематографа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AutoNum type="arabicParenR"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создание проекта, направленного на привлечение студентов к различным творческим мероприятиям, соглашение проекта с представителями администрации университета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Подготовка места проведения, составление программы мероприятия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Анонсирование мероприятия в источниках СМИ университета (бумажные объявления, посты в социальных сетях, объявление на сайте университета).</a:t>
            </a:r>
          </a:p>
          <a:p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2596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676401"/>
            <a:ext cx="7315200" cy="528464"/>
          </a:xfrm>
        </p:spPr>
        <p:txBody>
          <a:bodyPr/>
          <a:lstStyle/>
          <a:p>
            <a:pPr algn="ctr"/>
            <a:r>
              <a:rPr lang="ru-RU" alt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реализации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проекта: около 50 человек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участников от каждой команды (команд не больше 8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человека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жюри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</a:t>
            </a:r>
          </a:p>
          <a:p>
            <a:pPr>
              <a:buFont typeface="+mj-lt"/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Приветствуется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участниками для подготовки номера сценических декораций костюмов, музыкального сопровождения и световых эффектов.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92549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412777"/>
            <a:ext cx="7315200" cy="648072"/>
          </a:xfrm>
        </p:spPr>
        <p:txBody>
          <a:bodyPr/>
          <a:lstStyle/>
          <a:p>
            <a:pPr algn="ctr"/>
            <a:r>
              <a:rPr lang="ru-RU" alt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реализации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корпус МГЛУ, г. Москва, ул. Остоженка, 38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s://pp.userapi.com/c854524/v854524259/4c04f/-amg6QjRpK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600519" cy="3115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37096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268761"/>
            <a:ext cx="7315200" cy="648072"/>
          </a:xfrm>
        </p:spPr>
        <p:txBody>
          <a:bodyPr/>
          <a:lstStyle/>
          <a:p>
            <a:pPr algn="ctr"/>
            <a:r>
              <a:rPr lang="ru-RU" alt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основные этапы </a:t>
            </a:r>
            <a:r>
              <a:rPr lang="ru-RU" alt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916833"/>
            <a:ext cx="8807896" cy="4536503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реализации: февраль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 – апрель,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реализации:</a:t>
            </a:r>
          </a:p>
          <a:p>
            <a:pPr>
              <a:buAutoNum type="arabicParenR"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конкретного плана мероприятия, где будут учитываться порядок проведения мероприятия, смета, предполагаемые дата и место проведения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AutoNum type="arabicParenR"/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Обсуждение и согласование мероприятия с администрацией университета и Студенческим советом МГЛУ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Анонсирование мероприятия в университете, набор участников и назначения членов жюри, ведущих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Организация помещения,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будет проводиться мероприятие, покупка призов для победителей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Назначение точной даты мероприятия, широкое анонсирование для зрителей.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5102194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315200" cy="715963"/>
          </a:xfrm>
        </p:spPr>
        <p:txBody>
          <a:bodyPr/>
          <a:lstStyle/>
          <a:p>
            <a:pPr algn="ctr"/>
            <a:r>
              <a:rPr lang="ru-RU" alt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</a:t>
            </a:r>
            <a:r>
              <a:rPr lang="ru-RU" alt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45043329"/>
              </p:ext>
            </p:extLst>
          </p:nvPr>
        </p:nvGraphicFramePr>
        <p:xfrm>
          <a:off x="847407" y="2564904"/>
          <a:ext cx="6935337" cy="35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7306">
                  <a:extLst>
                    <a:ext uri="{9D8B030D-6E8A-4147-A177-3AD203B41FA5}">
                      <a16:colId xmlns="" xmlns:a16="http://schemas.microsoft.com/office/drawing/2014/main" val="3070140352"/>
                    </a:ext>
                  </a:extLst>
                </a:gridCol>
                <a:gridCol w="3468031">
                  <a:extLst>
                    <a:ext uri="{9D8B030D-6E8A-4147-A177-3AD203B41FA5}">
                      <a16:colId xmlns="" xmlns:a16="http://schemas.microsoft.com/office/drawing/2014/main" val="1248137327"/>
                    </a:ext>
                  </a:extLst>
                </a:gridCol>
              </a:tblGrid>
              <a:tr h="280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Название мероприятия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 проведения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67415382"/>
                  </a:ext>
                </a:extLst>
              </a:tr>
              <a:tr h="1182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этап конкурса (выступления первой половины участников, голосование)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 февраля 2020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39094413"/>
                  </a:ext>
                </a:extLst>
              </a:tr>
              <a:tr h="1182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этап конкурса (выступления второй половины участников, голосование)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 марта 2020 года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92378847"/>
                  </a:ext>
                </a:extLst>
              </a:tr>
              <a:tr h="88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Церемония награждения победителей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 апреля 2020 года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4429137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план реализации проекта</a:t>
            </a:r>
            <a:endParaRPr kumimoji="0" lang="ru-RU" alt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1090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7">
      <a:dk1>
        <a:srgbClr val="4D4D4D"/>
      </a:dk1>
      <a:lt1>
        <a:srgbClr val="FFFFFF"/>
      </a:lt1>
      <a:dk2>
        <a:srgbClr val="4D4D4D"/>
      </a:dk2>
      <a:lt2>
        <a:srgbClr val="3D4C59"/>
      </a:lt2>
      <a:accent1>
        <a:srgbClr val="576878"/>
      </a:accent1>
      <a:accent2>
        <a:srgbClr val="5E7489"/>
      </a:accent2>
      <a:accent3>
        <a:srgbClr val="FFFFFF"/>
      </a:accent3>
      <a:accent4>
        <a:srgbClr val="404040"/>
      </a:accent4>
      <a:accent5>
        <a:srgbClr val="B4B9BE"/>
      </a:accent5>
      <a:accent6>
        <a:srgbClr val="54687C"/>
      </a:accent6>
      <a:hlink>
        <a:srgbClr val="697B8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2E71CA"/>
        </a:lt2>
        <a:accent1>
          <a:srgbClr val="809BB0"/>
        </a:accent1>
        <a:accent2>
          <a:srgbClr val="51646A"/>
        </a:accent2>
        <a:accent3>
          <a:srgbClr val="FFFFFF"/>
        </a:accent3>
        <a:accent4>
          <a:srgbClr val="404040"/>
        </a:accent4>
        <a:accent5>
          <a:srgbClr val="C0CBD4"/>
        </a:accent5>
        <a:accent6>
          <a:srgbClr val="495A5F"/>
        </a:accent6>
        <a:hlink>
          <a:srgbClr val="6283A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3D4C59"/>
        </a:lt2>
        <a:accent1>
          <a:srgbClr val="576878"/>
        </a:accent1>
        <a:accent2>
          <a:srgbClr val="5E7489"/>
        </a:accent2>
        <a:accent3>
          <a:srgbClr val="FFFFFF"/>
        </a:accent3>
        <a:accent4>
          <a:srgbClr val="404040"/>
        </a:accent4>
        <a:accent5>
          <a:srgbClr val="B4B9BE"/>
        </a:accent5>
        <a:accent6>
          <a:srgbClr val="54687C"/>
        </a:accent6>
        <a:hlink>
          <a:srgbClr val="697B8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136</TotalTime>
  <Words>565</Words>
  <Application>Microsoft Office PowerPoint</Application>
  <PresentationFormat>Экран (4:3)</PresentationFormat>
  <Paragraphs>94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powerpoint-template-24</vt:lpstr>
      <vt:lpstr>Проект «Премия Оскар МГЛУ» </vt:lpstr>
      <vt:lpstr>Актуальность проекта</vt:lpstr>
      <vt:lpstr>Проблема</vt:lpstr>
      <vt:lpstr>Целевая аудитория</vt:lpstr>
      <vt:lpstr>Цель и задачи</vt:lpstr>
      <vt:lpstr>Кадровое обеспечение реализации </vt:lpstr>
      <vt:lpstr>Место реализации </vt:lpstr>
      <vt:lpstr>Сроки и основные этапы реализации</vt:lpstr>
      <vt:lpstr>Календарный план реализации</vt:lpstr>
      <vt:lpstr>Планируемые результаты</vt:lpstr>
      <vt:lpstr>Основные целевые показатели эффективности реализации  </vt:lpstr>
      <vt:lpstr>Описание перспектив дальнейшего развития</vt:lpstr>
      <vt:lpstr>Смета расходов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«Премия Оскар МГЛУ»</dc:title>
  <dc:creator>Чурилов</dc:creator>
  <cp:lastModifiedBy>1</cp:lastModifiedBy>
  <cp:revision>17</cp:revision>
  <dcterms:created xsi:type="dcterms:W3CDTF">2019-05-16T16:45:30Z</dcterms:created>
  <dcterms:modified xsi:type="dcterms:W3CDTF">2019-05-24T22:02:11Z</dcterms:modified>
</cp:coreProperties>
</file>