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4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6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14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252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9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2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1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20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8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3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0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6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6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7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2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640080"/>
            <a:ext cx="9448800" cy="3350029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sz="4400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Профиль «государственно-конфессиональные отношения» 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направления «теология»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72281"/>
            <a:ext cx="9448800" cy="685800"/>
          </a:xfrm>
        </p:spPr>
        <p:txBody>
          <a:bodyPr/>
          <a:lstStyle/>
          <a:p>
            <a:pPr algn="ctr"/>
            <a:r>
              <a:rPr lang="ru-RU" b="1" i="1" dirty="0" smtClean="0"/>
              <a:t>Зачем нужны специалисты по исламу и христианству в области государственного управления?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130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3600" b="1" dirty="0">
                <a:solidFill>
                  <a:srgbClr val="C00000"/>
                </a:solidFill>
              </a:rPr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9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28101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Журнал «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Форбс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» постоянно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мониторит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рынки труда и делает предположения о самых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востребованных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профессиях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будущего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31" y="2351867"/>
            <a:ext cx="3993356" cy="4024313"/>
          </a:xfrm>
        </p:spPr>
      </p:pic>
    </p:spTree>
    <p:extLst>
      <p:ext uri="{BB962C8B-B14F-4D97-AF65-F5344CB8AC3E}">
        <p14:creationId xmlns:p14="http://schemas.microsoft.com/office/powerpoint/2010/main" val="9473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4057009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Специалисты по религиозной абсорбции занимают </a:t>
            </a:r>
            <a:r>
              <a:rPr lang="ru-RU" b="1" i="1" dirty="0" err="1" smtClean="0"/>
              <a:t>стабильнео</a:t>
            </a:r>
            <a:r>
              <a:rPr lang="ru-RU" b="1" i="1" dirty="0" smtClean="0"/>
              <a:t> место </a:t>
            </a:r>
            <a:br>
              <a:rPr lang="ru-RU" b="1" i="1" dirty="0" smtClean="0"/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десятке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самых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перспективных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профессий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XXI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века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54" y="2057401"/>
            <a:ext cx="6032790" cy="4024313"/>
          </a:xfrm>
        </p:spPr>
      </p:pic>
    </p:spTree>
    <p:extLst>
      <p:ext uri="{BB962C8B-B14F-4D97-AF65-F5344CB8AC3E}">
        <p14:creationId xmlns:p14="http://schemas.microsoft.com/office/powerpoint/2010/main" val="42058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881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Религиозная абсорбция? Что это такое?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/>
              <a:t>«Грядущие </a:t>
            </a:r>
            <a:r>
              <a:rPr lang="ru-RU" sz="2800" b="1" i="1" dirty="0"/>
              <a:t>конфликты с представителями традиционных религий неизбежны. Понадобятся независимые посредники, способные вести диалог между конфессиями. Причем религиозные деятели </a:t>
            </a:r>
            <a:r>
              <a:rPr lang="ru-RU" sz="2800" b="1" i="1" dirty="0" smtClean="0"/>
              <a:t>для </a:t>
            </a:r>
            <a:r>
              <a:rPr lang="ru-RU" sz="2800" b="1" i="1" dirty="0"/>
              <a:t>этой цели не </a:t>
            </a:r>
            <a:r>
              <a:rPr lang="ru-RU" sz="2800" b="1" i="1" dirty="0" smtClean="0"/>
              <a:t>годятся»  </a:t>
            </a:r>
            <a:endParaRPr lang="ru-RU" sz="28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1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68456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«Теология»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4467" y="1712423"/>
            <a:ext cx="10490200" cy="2884978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Теология есть систематическое изложение </a:t>
            </a:r>
            <a:endParaRPr lang="ru-RU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рациональное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толкование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религии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6072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«Теология»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3818"/>
            <a:ext cx="9448800" cy="1824183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/>
              <a:t>В России для реализации этого направления подходит новый, усовершенствованный профиль –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специалист в области государственно-конфессиональных отношений</a:t>
            </a:r>
            <a:r>
              <a:rPr lang="ru-RU" sz="2400" b="1" i="1" dirty="0" smtClean="0"/>
              <a:t>: посредник между государством и различными религиозными организациями, аналитик и эксперт, занимающийся разрешением межрелигиозных и межэтнических конфликтов различного уровня, в том числе – международных.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58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39635"/>
            <a:ext cx="8610600" cy="62183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МГЛУ открывает набор в 2019 году на направление «Теология»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уровень: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уровень: магистратура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специализация «транснациональная миграция и религиозная адаптация»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5334000" cy="1654234"/>
          </a:xfrm>
        </p:spPr>
        <p:txBody>
          <a:bodyPr/>
          <a:lstStyle/>
          <a:p>
            <a:r>
              <a:rPr lang="ru-RU" b="1" dirty="0" smtClean="0"/>
              <a:t>Государственно-конфессиональные отношения: христианская теология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194560"/>
            <a:ext cx="5334000" cy="1105594"/>
          </a:xfrm>
        </p:spPr>
        <p:txBody>
          <a:bodyPr/>
          <a:lstStyle/>
          <a:p>
            <a:r>
              <a:rPr lang="ru-RU" b="1" dirty="0" smtClean="0"/>
              <a:t>Государственно-конфессиональные отношения: теология ислама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59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Кем я буду?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Форбс</a:t>
            </a:r>
            <a:r>
              <a:rPr lang="ru-RU" b="1" dirty="0" smtClean="0"/>
              <a:t>» пишет: </a:t>
            </a:r>
          </a:p>
          <a:p>
            <a:r>
              <a:rPr lang="ru-RU" b="1" dirty="0" smtClean="0"/>
              <a:t>«Нанимать </a:t>
            </a:r>
            <a:r>
              <a:rPr lang="ru-RU" b="1" dirty="0"/>
              <a:t>таких специалистов будут как государственные структуры, так и крупные частные компании, дабы избежать конфликтов между своими сотрудниками, работающими в разных </a:t>
            </a:r>
            <a:r>
              <a:rPr lang="ru-RU" b="1" dirty="0" smtClean="0"/>
              <a:t>странах»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эксперт-аналитик  в области межрелигиозного </a:t>
            </a:r>
            <a:r>
              <a:rPr lang="ru-RU" b="1" dirty="0" smtClean="0"/>
              <a:t>диалога; </a:t>
            </a:r>
          </a:p>
          <a:p>
            <a:r>
              <a:rPr lang="ru-RU" b="1" dirty="0" smtClean="0"/>
              <a:t>специалист по взаимодействию конфессии и государства;</a:t>
            </a:r>
          </a:p>
          <a:p>
            <a:r>
              <a:rPr lang="ru-RU" b="1" dirty="0" smtClean="0"/>
              <a:t>медиатор межрелигиозных конфликтов;</a:t>
            </a:r>
          </a:p>
          <a:p>
            <a:r>
              <a:rPr lang="ru-RU" b="1" dirty="0" smtClean="0"/>
              <a:t>Консультант по религиозной ситуации в стране пребывания; </a:t>
            </a:r>
          </a:p>
          <a:p>
            <a:r>
              <a:rPr lang="ru-RU" b="1" dirty="0" smtClean="0"/>
              <a:t>Эксперт государственной и судебной религиоведческой экспертизы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7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Деятельность теолога направлена 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сопоставление философского и богословского анализа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развития и функционирования религии в обществе.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1671957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/>
              <a:t>Специалисты в сфере государственно-конфессиональных отношений будут востребованы в органах управления в системе государственной власти, в общественных и религиозных организациях, а также коммерческих и некоммерческих структурах.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6098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78</TotalTime>
  <Words>238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Constantia</vt:lpstr>
      <vt:lpstr>След самолета</vt:lpstr>
      <vt:lpstr>  Профиль «государственно-конфессиональные отношения»  направления «теология»</vt:lpstr>
      <vt:lpstr>Журнал «Форбс» постоянно мониторит рынки труда и делает предположения о самых  востребованных  профессиях  будущего</vt:lpstr>
      <vt:lpstr>Специалисты по религиозной абсорбции занимают стабильнео место  в десятке  самых  перспективных  профессий  XXI века</vt:lpstr>
      <vt:lpstr>Религиозная абсорбция? Что это такое?  «Грядущие конфликты с представителями традиционных религий неизбежны. Понадобятся независимые посредники, способные вести диалог между конфессиями. Причем религиозные деятели для этой цели не годятся»  </vt:lpstr>
      <vt:lpstr>«Теология»</vt:lpstr>
      <vt:lpstr>«Теология»</vt:lpstr>
      <vt:lpstr>МГЛУ открывает набор в 2019 году на направление «Теология»     уровень: бакалавриат  уровень: магистратура специализация «транснациональная миграция и религиозная адаптация» </vt:lpstr>
      <vt:lpstr>Кем я буду?</vt:lpstr>
      <vt:lpstr>Деятельность теолога направлена на сопоставление философского и богословского анализа развития и функционирования религии в обществе.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«государственно-конфессиональные отношения»  направления «теология»</dc:title>
  <dc:creator>Vlazz</dc:creator>
  <cp:lastModifiedBy>Vlazz</cp:lastModifiedBy>
  <cp:revision>5</cp:revision>
  <dcterms:created xsi:type="dcterms:W3CDTF">2018-11-23T08:47:15Z</dcterms:created>
  <dcterms:modified xsi:type="dcterms:W3CDTF">2019-03-22T10:49:15Z</dcterms:modified>
</cp:coreProperties>
</file>